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6273-2227-35F0-74C0-828715125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30B6A2-797F-7DD9-8EE6-534CA0CD0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DF5DB-3E39-1219-F3D4-62F8243D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4E1B1-F629-A005-A897-C97FF9D1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05CEC-60C1-9B3B-0606-56396A79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6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30BF0-E1FD-E316-4E0D-837E2108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58256-E9C7-34BE-EF1E-661B43D1A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C422E-B446-AC65-F716-51EC13D5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B5F5-D203-692C-1797-4D657AF74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4BC3B-C500-6BAC-32F7-E48957296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7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B65C52-0B78-0A99-BE3A-82B577991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5DF6A-9A74-1FDC-6CF3-37747140F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F1523-96FF-265C-7561-437E91D8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9BBA2-5DB8-1E36-61A1-2B829E506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49A18-1E29-090D-549F-F4CF5D18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6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9F18-9005-55EE-F504-54C89F90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E322B-46B8-3A57-DA10-C827A7290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A911-5615-F0CF-8CC9-5C75796B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796E3-E079-2DF8-ACB1-0220BD550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B2169-9625-9DA3-58B1-F0FB61F6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513D5-680D-C26C-AF88-F5A2EBBD9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7CF06-2B50-2F71-5BC0-4C1493A35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4382B-2B06-53AC-6D79-454ECE4C7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B2A3F-537A-1D9A-AB42-DC1390B8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1EDF9-C927-1A6A-CC1F-3C691D47C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1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7F81-9CC7-C3AC-1CA1-B667A1D8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A9A5D-C1B4-8DDE-484F-8E3693568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4C75E-6F73-1154-2C83-88B43D712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DAA82-3EF7-99C9-0FE4-B8949592F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4855D-D794-3154-656C-66AB5780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1D4FF-CF2D-79A2-829F-6B0A826B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8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FD929-1AEA-08BE-EA9D-CC973F907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C4B04-416B-FC28-EEDC-F490A82D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D99C2-E5B8-6590-A1C5-49051B523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0082F-04F0-4F37-78D8-D8DB365A8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D2A2B-579F-91A9-DE0F-D7B69ABE64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6B77DE-BA17-5E21-0B78-52FDF984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204654-C98F-B5D2-D66F-AEB5E096A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B241F-077A-2B11-8841-C754E975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0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03A6A-1016-DD3C-F125-ABCE0ABC1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767AD1-05D8-D14B-9F49-39E4F638F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489E30-D8A8-B2A7-03F9-BF5588B7A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C122B-CC89-F91F-00B7-823952C37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6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A4D40-EBA5-2C42-C47D-8B8F3E20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01BAC3-046A-11D6-763D-44BE4F7DF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1AFDD-9986-72AB-2311-06914A9E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38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11ACC-279D-9575-7F7C-E6DFF137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0F7C-1563-A502-7B86-A4A4F886A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0E43B-08E1-DC2E-A690-2444E3E07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6B9A9-A0FF-A3DD-8558-7D9663D2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308EE-F852-6C42-2DD7-055100FB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3BE5B-A132-B2FD-4429-04D251C7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4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89389-C2E5-E897-895B-BE624A13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28087D-AE7C-E50F-12BA-FB2312B63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06AA88-76BC-41B2-75A4-E5B5C993B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1D996-D144-8B3C-56D5-EBAE0539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31616-DD5F-CC32-C3BE-10461270B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93EA8-9E37-B434-3C8C-1E4E1474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09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CAF965-3F87-067D-CFA5-7D2EB8A4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A06B1-5B0C-AEC3-FE14-51FDB2496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AD43A-48AD-E865-088D-2DE940B26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5F8548-8E0C-4C08-980C-919AE27E90E8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E87C6-39DE-6BBF-08E6-0AF969318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66647-7E06-7A81-97C5-AA3406A0E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23CBFB-7E18-499B-89C1-029820DE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0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B808-9CBC-D932-43D0-14BB2827A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EB22F-5C51-ACAA-7CF3-A98862BCB7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A8DB84-137F-B866-EEC5-60481B8B5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38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Chloe Smith</dc:creator>
  <cp:lastModifiedBy>Chloe Smith</cp:lastModifiedBy>
  <cp:revision>1</cp:revision>
  <dcterms:created xsi:type="dcterms:W3CDTF">2026-04-10T16:18:18Z</dcterms:created>
  <dcterms:modified xsi:type="dcterms:W3CDTF">2026-04-10T16:31:33Z</dcterms:modified>
</cp:coreProperties>
</file>